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21062-A477-4B2C-B4A9-B268E5B25FFF}" v="24" dt="2024-09-27T17:18:35.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Sharpe" userId="1cfa3520-e848-40ae-bcf3-1336fa031030" providerId="ADAL" clId="{FC121062-A477-4B2C-B4A9-B268E5B25FFF}"/>
    <pc:docChg chg="custSel modSld">
      <pc:chgData name="Jay Sharpe" userId="1cfa3520-e848-40ae-bcf3-1336fa031030" providerId="ADAL" clId="{FC121062-A477-4B2C-B4A9-B268E5B25FFF}" dt="2024-09-27T17:18:35.924" v="24" actId="20577"/>
      <pc:docMkLst>
        <pc:docMk/>
      </pc:docMkLst>
      <pc:sldChg chg="modSp mod">
        <pc:chgData name="Jay Sharpe" userId="1cfa3520-e848-40ae-bcf3-1336fa031030" providerId="ADAL" clId="{FC121062-A477-4B2C-B4A9-B268E5B25FFF}" dt="2024-09-27T17:18:35.924" v="24" actId="20577"/>
        <pc:sldMkLst>
          <pc:docMk/>
          <pc:sldMk cId="1177260222" sldId="256"/>
        </pc:sldMkLst>
        <pc:spChg chg="mod">
          <ac:chgData name="Jay Sharpe" userId="1cfa3520-e848-40ae-bcf3-1336fa031030" providerId="ADAL" clId="{FC121062-A477-4B2C-B4A9-B268E5B25FFF}" dt="2024-09-27T17:18:35.924" v="24" actId="20577"/>
          <ac:spMkLst>
            <pc:docMk/>
            <pc:sldMk cId="1177260222" sldId="256"/>
            <ac:spMk id="3" creationId="{AB2934FF-FB3C-791B-28E5-2463C8DDF7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D4ACB-BAF8-4BE1-AA2C-030915BFF908}"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4BB79-8AB2-40D8-9069-171BC2D5201A}" type="slidenum">
              <a:rPr lang="en-US" smtClean="0"/>
              <a:t>‹#›</a:t>
            </a:fld>
            <a:endParaRPr lang="en-US"/>
          </a:p>
        </p:txBody>
      </p:sp>
    </p:spTree>
    <p:extLst>
      <p:ext uri="{BB962C8B-B14F-4D97-AF65-F5344CB8AC3E}">
        <p14:creationId xmlns:p14="http://schemas.microsoft.com/office/powerpoint/2010/main" val="310135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4BB79-8AB2-40D8-9069-171BC2D5201A}" type="slidenum">
              <a:rPr lang="en-US" smtClean="0"/>
              <a:t>2</a:t>
            </a:fld>
            <a:endParaRPr lang="en-US"/>
          </a:p>
        </p:txBody>
      </p:sp>
    </p:spTree>
    <p:extLst>
      <p:ext uri="{BB962C8B-B14F-4D97-AF65-F5344CB8AC3E}">
        <p14:creationId xmlns:p14="http://schemas.microsoft.com/office/powerpoint/2010/main" val="423762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9/27/2024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50025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3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5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9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08306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01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39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1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49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75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9/27/2024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9/27/2024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16677446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sthetic liquid watercolor and ink">
            <a:extLst>
              <a:ext uri="{FF2B5EF4-FFF2-40B4-BE49-F238E27FC236}">
                <a16:creationId xmlns:a16="http://schemas.microsoft.com/office/drawing/2014/main" id="{DCF6947A-F24D-94F2-DF7D-6CC6997E2B84}"/>
              </a:ext>
            </a:extLst>
          </p:cNvPr>
          <p:cNvPicPr>
            <a:picLocks noChangeAspect="1"/>
          </p:cNvPicPr>
          <p:nvPr/>
        </p:nvPicPr>
        <p:blipFill rotWithShape="1">
          <a:blip r:embed="rId2"/>
          <a:srcRect t="2686" r="-1" b="5827"/>
          <a:stretch/>
        </p:blipFill>
        <p:spPr>
          <a:xfrm>
            <a:off x="20" y="10"/>
            <a:ext cx="12188932" cy="6857990"/>
          </a:xfrm>
          <a:prstGeom prst="rect">
            <a:avLst/>
          </a:prstGeom>
        </p:spPr>
      </p:pic>
      <p:sp>
        <p:nvSpPr>
          <p:cNvPr id="22"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2ECC730-9B84-2561-140D-B2FA66AE58E0}"/>
              </a:ext>
            </a:extLst>
          </p:cNvPr>
          <p:cNvSpPr>
            <a:spLocks noGrp="1"/>
          </p:cNvSpPr>
          <p:nvPr>
            <p:ph type="ctrTitle"/>
          </p:nvPr>
        </p:nvSpPr>
        <p:spPr>
          <a:xfrm>
            <a:off x="565151" y="1247140"/>
            <a:ext cx="3609982" cy="3450844"/>
          </a:xfrm>
        </p:spPr>
        <p:txBody>
          <a:bodyPr>
            <a:normAutofit/>
          </a:bodyPr>
          <a:lstStyle/>
          <a:p>
            <a:r>
              <a:rPr lang="en-US" sz="4100" dirty="0"/>
              <a:t>Hypothermia shelter    </a:t>
            </a:r>
          </a:p>
        </p:txBody>
      </p:sp>
      <p:sp>
        <p:nvSpPr>
          <p:cNvPr id="3" name="Subtitle 2">
            <a:extLst>
              <a:ext uri="{FF2B5EF4-FFF2-40B4-BE49-F238E27FC236}">
                <a16:creationId xmlns:a16="http://schemas.microsoft.com/office/drawing/2014/main" id="{AB2934FF-FB3C-791B-28E5-2463C8DDF7FA}"/>
              </a:ext>
            </a:extLst>
          </p:cNvPr>
          <p:cNvSpPr>
            <a:spLocks noGrp="1"/>
          </p:cNvSpPr>
          <p:nvPr>
            <p:ph type="subTitle" idx="1"/>
          </p:nvPr>
        </p:nvSpPr>
        <p:spPr>
          <a:xfrm>
            <a:off x="565151" y="4818126"/>
            <a:ext cx="3609982" cy="1224865"/>
          </a:xfrm>
        </p:spPr>
        <p:txBody>
          <a:bodyPr>
            <a:normAutofit fontScale="92500" lnSpcReduction="20000"/>
          </a:bodyPr>
          <a:lstStyle/>
          <a:p>
            <a:pPr>
              <a:lnSpc>
                <a:spcPct val="100000"/>
              </a:lnSpc>
            </a:pPr>
            <a:r>
              <a:rPr lang="en-US" sz="1900" dirty="0"/>
              <a:t>Hypothermia shelter at 8730 </a:t>
            </a:r>
            <a:r>
              <a:rPr lang="en-US" sz="1900" dirty="0" err="1"/>
              <a:t>Sudley</a:t>
            </a:r>
            <a:r>
              <a:rPr lang="en-US" sz="1900" dirty="0"/>
              <a:t> Road Manassas VA 20109 </a:t>
            </a:r>
          </a:p>
          <a:p>
            <a:pPr>
              <a:lnSpc>
                <a:spcPct val="100000"/>
              </a:lnSpc>
            </a:pPr>
            <a:r>
              <a:rPr lang="en-US" sz="1900" dirty="0"/>
              <a:t> Phone No. 571-277-0728</a:t>
            </a:r>
          </a:p>
        </p:txBody>
      </p:sp>
      <p:sp>
        <p:nvSpPr>
          <p:cNvPr id="24" name="Rectangle 2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772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Rectangle 3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35" name="Rectangle 3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7D97D42-A01D-BC41-A1DE-4E2766A4E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Rectangle 38">
            <a:extLst>
              <a:ext uri="{FF2B5EF4-FFF2-40B4-BE49-F238E27FC236}">
                <a16:creationId xmlns:a16="http://schemas.microsoft.com/office/drawing/2014/main" id="{B7258F36-452C-D64A-A553-BEE4EAFE4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2AF93B-FAF2-8441-E404-0A4F036543FC}"/>
              </a:ext>
            </a:extLst>
          </p:cNvPr>
          <p:cNvSpPr>
            <a:spLocks noGrp="1"/>
          </p:cNvSpPr>
          <p:nvPr>
            <p:ph type="title"/>
          </p:nvPr>
        </p:nvSpPr>
        <p:spPr>
          <a:xfrm>
            <a:off x="3221039" y="1247775"/>
            <a:ext cx="3856418" cy="3449638"/>
          </a:xfrm>
        </p:spPr>
        <p:txBody>
          <a:bodyPr vert="horz" lIns="91440" tIns="45720" rIns="91440" bIns="45720" rtlCol="0" anchor="t">
            <a:normAutofit/>
          </a:bodyPr>
          <a:lstStyle/>
          <a:p>
            <a:pPr>
              <a:lnSpc>
                <a:spcPct val="90000"/>
              </a:lnSpc>
            </a:pPr>
            <a:r>
              <a:rPr lang="en-US" sz="3300"/>
              <a:t>HPTHERMIA SHELTER AT MBC /SHELTER OPERATION FROM NOV.1 THROUGH MARCH 31</a:t>
            </a:r>
          </a:p>
        </p:txBody>
      </p:sp>
      <p:pic>
        <p:nvPicPr>
          <p:cNvPr id="24" name="Picture 23" descr="A railroad extending through the desert">
            <a:extLst>
              <a:ext uri="{FF2B5EF4-FFF2-40B4-BE49-F238E27FC236}">
                <a16:creationId xmlns:a16="http://schemas.microsoft.com/office/drawing/2014/main" id="{315C29C7-6C59-A7DB-E719-3A6AFEA2BD22}"/>
              </a:ext>
            </a:extLst>
          </p:cNvPr>
          <p:cNvPicPr>
            <a:picLocks noChangeAspect="1"/>
          </p:cNvPicPr>
          <p:nvPr/>
        </p:nvPicPr>
        <p:blipFill rotWithShape="1">
          <a:blip r:embed="rId3"/>
          <a:srcRect r="6955"/>
          <a:stretch/>
        </p:blipFill>
        <p:spPr>
          <a:xfrm>
            <a:off x="7787433" y="1375493"/>
            <a:ext cx="3389790" cy="4553968"/>
          </a:xfrm>
          <a:prstGeom prst="rect">
            <a:avLst/>
          </a:prstGeom>
        </p:spPr>
      </p:pic>
    </p:spTree>
    <p:extLst>
      <p:ext uri="{BB962C8B-B14F-4D97-AF65-F5344CB8AC3E}">
        <p14:creationId xmlns:p14="http://schemas.microsoft.com/office/powerpoint/2010/main" val="351493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4CF6-07BD-A9A0-5F11-5736D76AFA48}"/>
              </a:ext>
            </a:extLst>
          </p:cNvPr>
          <p:cNvSpPr>
            <a:spLocks noGrp="1"/>
          </p:cNvSpPr>
          <p:nvPr>
            <p:ph type="title"/>
          </p:nvPr>
        </p:nvSpPr>
        <p:spPr/>
        <p:txBody>
          <a:bodyPr/>
          <a:lstStyle/>
          <a:p>
            <a:r>
              <a:rPr lang="en-US" dirty="0"/>
              <a:t>MBC HYPO OPEN DAYS AND HOURS OF OPERATION </a:t>
            </a:r>
          </a:p>
        </p:txBody>
      </p:sp>
      <p:sp>
        <p:nvSpPr>
          <p:cNvPr id="3" name="Content Placeholder 2">
            <a:extLst>
              <a:ext uri="{FF2B5EF4-FFF2-40B4-BE49-F238E27FC236}">
                <a16:creationId xmlns:a16="http://schemas.microsoft.com/office/drawing/2014/main" id="{129164D4-F73D-10F5-1EAD-426C6217BC9F}"/>
              </a:ext>
            </a:extLst>
          </p:cNvPr>
          <p:cNvSpPr>
            <a:spLocks noGrp="1"/>
          </p:cNvSpPr>
          <p:nvPr>
            <p:ph idx="1"/>
          </p:nvPr>
        </p:nvSpPr>
        <p:spPr>
          <a:xfrm>
            <a:off x="1587710" y="2160016"/>
            <a:ext cx="9486690" cy="4388268"/>
          </a:xfrm>
        </p:spPr>
        <p:txBody>
          <a:bodyPr/>
          <a:lstStyle/>
          <a:p>
            <a:r>
              <a:rPr lang="en-US" dirty="0"/>
              <a:t>The hypothermia shelter will open when the temperatures are at 32 degrees or lower and rainy weather when temp. lower then 48 degrees that would put any unsheltered friends at risk of hypothermia. Our hours of operation will be as is Thursday through Tuesday from 7:00 pm to 6:30 am  and on Wednesday’s the hours are 8:30 pm to 6:30 am. Sundays the shelter remains open until 8:30 AM until the sanctuary opens for church. Guest will be able to line up 20 minutes early on open nights. All guest must provide their own way to the shelter. There is a bus stop next to the shelter when available through the week.</a:t>
            </a:r>
          </a:p>
        </p:txBody>
      </p:sp>
    </p:spTree>
    <p:extLst>
      <p:ext uri="{BB962C8B-B14F-4D97-AF65-F5344CB8AC3E}">
        <p14:creationId xmlns:p14="http://schemas.microsoft.com/office/powerpoint/2010/main" val="357681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A647-6B00-DBCF-46C5-16A8B040AF5A}"/>
              </a:ext>
            </a:extLst>
          </p:cNvPr>
          <p:cNvSpPr>
            <a:spLocks noGrp="1"/>
          </p:cNvSpPr>
          <p:nvPr>
            <p:ph type="title"/>
          </p:nvPr>
        </p:nvSpPr>
        <p:spPr/>
        <p:txBody>
          <a:bodyPr/>
          <a:lstStyle/>
          <a:p>
            <a:r>
              <a:rPr lang="en-US" dirty="0"/>
              <a:t> shelter Accommodation for bed space check in. food and showers</a:t>
            </a:r>
          </a:p>
        </p:txBody>
      </p:sp>
      <p:sp>
        <p:nvSpPr>
          <p:cNvPr id="3" name="Content Placeholder 2">
            <a:extLst>
              <a:ext uri="{FF2B5EF4-FFF2-40B4-BE49-F238E27FC236}">
                <a16:creationId xmlns:a16="http://schemas.microsoft.com/office/drawing/2014/main" id="{1E1FA942-EBE5-43D9-A36A-9024FB13FCD4}"/>
              </a:ext>
            </a:extLst>
          </p:cNvPr>
          <p:cNvSpPr>
            <a:spLocks noGrp="1"/>
          </p:cNvSpPr>
          <p:nvPr>
            <p:ph idx="1"/>
          </p:nvPr>
        </p:nvSpPr>
        <p:spPr/>
        <p:txBody>
          <a:bodyPr/>
          <a:lstStyle/>
          <a:p>
            <a:pPr marL="0" indent="0">
              <a:buNone/>
            </a:pPr>
            <a:r>
              <a:rPr lang="en-US" dirty="0"/>
              <a:t>Our space will accommodate up twenty-two beds and eight chair spaces. All guest will go through a check point when entering the shelter as a safety precaution all weapons of any kind will be confiscated at check-in. All backpacks will be lockup until guest leave in the morning. Any meds that they have will be secured in the backpacks with the ability to access with a volunteer present. A hot meal will be served from 7:30 pm to 9:00 pm. Showers will be from the time of check in to 12:00 am except on Wednesday night it will be as needed. </a:t>
            </a:r>
          </a:p>
        </p:txBody>
      </p:sp>
    </p:spTree>
    <p:extLst>
      <p:ext uri="{BB962C8B-B14F-4D97-AF65-F5344CB8AC3E}">
        <p14:creationId xmlns:p14="http://schemas.microsoft.com/office/powerpoint/2010/main" val="205810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0302-640B-4800-490B-A335435D2E14}"/>
              </a:ext>
            </a:extLst>
          </p:cNvPr>
          <p:cNvSpPr>
            <a:spLocks noGrp="1"/>
          </p:cNvSpPr>
          <p:nvPr>
            <p:ph type="title"/>
          </p:nvPr>
        </p:nvSpPr>
        <p:spPr/>
        <p:txBody>
          <a:bodyPr/>
          <a:lstStyle/>
          <a:p>
            <a:r>
              <a:rPr lang="en-US" dirty="0"/>
              <a:t>Shift leaders and Volunteers</a:t>
            </a:r>
          </a:p>
        </p:txBody>
      </p:sp>
      <p:sp>
        <p:nvSpPr>
          <p:cNvPr id="3" name="Content Placeholder 2">
            <a:extLst>
              <a:ext uri="{FF2B5EF4-FFF2-40B4-BE49-F238E27FC236}">
                <a16:creationId xmlns:a16="http://schemas.microsoft.com/office/drawing/2014/main" id="{B898AC81-EE27-D348-46EF-FD66CA8E11B9}"/>
              </a:ext>
            </a:extLst>
          </p:cNvPr>
          <p:cNvSpPr>
            <a:spLocks noGrp="1"/>
          </p:cNvSpPr>
          <p:nvPr>
            <p:ph idx="1"/>
          </p:nvPr>
        </p:nvSpPr>
        <p:spPr/>
        <p:txBody>
          <a:bodyPr>
            <a:normAutofit fontScale="92500"/>
          </a:bodyPr>
          <a:lstStyle/>
          <a:p>
            <a:r>
              <a:rPr lang="en-US" dirty="0"/>
              <a:t>There will be one paid shift leader for the two shift in the hypo night. There hours are 6:30 pm to 12:00 am for the first shift and 12:00 am to 6:30 am for the overnight. Volunteers will be here from 7:00 pm to 10:00 pm to help with check in and to serve our guest. To contact the shelter leader for bed space will be during these hours (7:00 pm to 1:30 am) for the nights we are open. Anyone entering after that will need to contact the shelter or the Manassas City and Prince William CO. Police for bed or chair availability.  A security guard will be here on site from the time we open to the time we close to help with safety situations and walk the outside to make sure there is no one  sleeping on the outside of the property. All guest will leave the property in the morning as we have activity on the property  with children.  </a:t>
            </a:r>
          </a:p>
        </p:txBody>
      </p:sp>
    </p:spTree>
    <p:extLst>
      <p:ext uri="{BB962C8B-B14F-4D97-AF65-F5344CB8AC3E}">
        <p14:creationId xmlns:p14="http://schemas.microsoft.com/office/powerpoint/2010/main" val="116349654"/>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454</Words>
  <Application>Microsoft Office PowerPoint</Application>
  <PresentationFormat>Widescreen</PresentationFormat>
  <Paragraphs>11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vt:lpstr>
      <vt:lpstr>Calibri</vt:lpstr>
      <vt:lpstr>Neue Haas Grotesk Text Pro</vt:lpstr>
      <vt:lpstr>InterweaveVTI</vt:lpstr>
      <vt:lpstr>Hypothermia shelter    </vt:lpstr>
      <vt:lpstr>HPTHERMIA SHELTER AT MBC /SHELTER OPERATION FROM NOV.1 THROUGH MARCH 31</vt:lpstr>
      <vt:lpstr>MBC HYPO OPEN DAYS AND HOURS OF OPERATION </vt:lpstr>
      <vt:lpstr> shelter Accommodation for bed space check in. food and showers</vt:lpstr>
      <vt:lpstr>Shift leaders and Volunteers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Hypothermia shelter    </dc:title>
  <dc:creator>Jay Sharpe</dc:creator>
  <cp:lastModifiedBy>Jay Sharpe</cp:lastModifiedBy>
  <cp:revision>4</cp:revision>
  <dcterms:created xsi:type="dcterms:W3CDTF">2023-10-23T23:14:42Z</dcterms:created>
  <dcterms:modified xsi:type="dcterms:W3CDTF">2024-09-27T17:18:44Z</dcterms:modified>
</cp:coreProperties>
</file>